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8" r:id="rId2"/>
    <p:sldId id="282" r:id="rId3"/>
    <p:sldId id="299" r:id="rId4"/>
    <p:sldId id="281" r:id="rId5"/>
    <p:sldId id="263" r:id="rId6"/>
    <p:sldId id="260" r:id="rId7"/>
    <p:sldId id="295" r:id="rId8"/>
    <p:sldId id="314" r:id="rId9"/>
    <p:sldId id="307" r:id="rId10"/>
    <p:sldId id="315" r:id="rId11"/>
    <p:sldId id="296" r:id="rId12"/>
    <p:sldId id="308" r:id="rId13"/>
    <p:sldId id="312" r:id="rId14"/>
    <p:sldId id="309" r:id="rId15"/>
    <p:sldId id="293" r:id="rId16"/>
    <p:sldId id="30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7C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DA8D17-90EF-41F3-B937-C01E9E5CA421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895E9-5BB3-4241-9AE4-6856E03D2B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895E9-5BB3-4241-9AE4-6856E03D2B4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3.jpeg"/><Relationship Id="rId7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10" Type="http://schemas.openxmlformats.org/officeDocument/2006/relationships/image" Target="../media/image7.jpeg"/><Relationship Id="rId4" Type="http://schemas.openxmlformats.org/officeDocument/2006/relationships/image" Target="../media/image4.jpeg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6" t="1666" r="1135" b="1691"/>
          <a:stretch>
            <a:fillRect/>
          </a:stretch>
        </p:blipFill>
        <p:spPr bwMode="auto">
          <a:xfrm>
            <a:off x="-11112" y="0"/>
            <a:ext cx="91662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https://cdn.pixabay.com/photo/2013/07/12/13/45/heart-147246_128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https://cdn.pixabay.com/photo/2017/02/09/08/28/love-2051373_1280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40383" y="1731340"/>
            <a:ext cx="428675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err="1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Л.Н.Толстой</a:t>
            </a:r>
            <a:endParaRPr lang="ru-RU" sz="4800" b="1" dirty="0" smtClean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  <a:p>
            <a:pPr algn="ctr"/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«Лебеди»</a:t>
            </a:r>
          </a:p>
        </p:txBody>
      </p:sp>
    </p:spTree>
    <p:extLst>
      <p:ext uri="{BB962C8B-B14F-4D97-AF65-F5344CB8AC3E}">
        <p14:creationId xmlns="" xmlns:p14="http://schemas.microsoft.com/office/powerpoint/2010/main" val="21209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6" t="1666" r="1135" b="1691"/>
          <a:stretch>
            <a:fillRect/>
          </a:stretch>
        </p:blipFill>
        <p:spPr bwMode="auto">
          <a:xfrm>
            <a:off x="0" y="0"/>
            <a:ext cx="91662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2475707"/>
          </a:xfrm>
        </p:spPr>
        <p:txBody>
          <a:bodyPr>
            <a:noAutofit/>
          </a:bodyPr>
          <a:lstStyle/>
          <a:p>
            <a:pPr marL="514350" indent="-514350" algn="l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   1.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Трудный перелёт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2.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Одинокий 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лебедь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. Снова в путь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548680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00B0F0"/>
                </a:solidFill>
              </a:rPr>
              <a:t>План  </a:t>
            </a:r>
            <a:endParaRPr lang="ru-RU" sz="36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186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6" t="1666" r="1135" b="1691"/>
          <a:stretch>
            <a:fillRect/>
          </a:stretch>
        </p:blipFill>
        <p:spPr bwMode="auto">
          <a:xfrm>
            <a:off x="0" y="0"/>
            <a:ext cx="91662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https://cdn.pixabay.com/photo/2013/07/12/13/45/heart-147246_128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4" descr="https://cdn.pixabay.com/photo/2017/02/09/08/28/love-2051373_1280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s://cdn.pixabay.com/photo/2017/02/09/08/28/love-2051373_1280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 descr="https://cdn.pixabay.com/photo/2017/02/09/08/28/love-2051373_1280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827584" y="799837"/>
            <a:ext cx="705678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Упражнение «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Потяряшки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1.На небе был _______ ______, и лебеди внизу под собой видели синеющую воду.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2348880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2.Все лебеди ___________, махая крыльями; но они не останавливались и летели дальше.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3573016"/>
            <a:ext cx="7632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Силы его __________ 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 Подберите синоним к </a:t>
            </a:r>
            <a:r>
              <a:rPr lang="ru-RU" sz="28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слову____________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784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6" t="1666" r="1135" b="1691"/>
          <a:stretch>
            <a:fillRect/>
          </a:stretch>
        </p:blipFill>
        <p:spPr bwMode="auto">
          <a:xfrm>
            <a:off x="0" y="0"/>
            <a:ext cx="91662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https://cdn.pixabay.com/photo/2013/07/12/13/45/heart-147246_128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4" descr="https://cdn.pixabay.com/photo/2017/02/09/08/28/love-2051373_1280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s://cdn.pixabay.com/photo/2017/02/09/08/28/love-2051373_1280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 descr="https://cdn.pixabay.com/photo/2017/02/09/08/28/love-2051373_1280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827584" y="769059"/>
            <a:ext cx="7056784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Упражнение «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Потеряшки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1.На небе был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полный месяц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и лебеди внизу под собой видели синеющую воду.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2348880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2.Все лебеди </a:t>
            </a:r>
            <a:r>
              <a:rPr lang="ru-RU" sz="2800" b="1" u="sng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уморились, </a:t>
            </a:r>
            <a:r>
              <a:rPr lang="ru-RU" sz="28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махая крыльями; но они не останавливались и летели дальше.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3573016"/>
            <a:ext cx="7632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Силы его </a:t>
            </a:r>
            <a:r>
              <a:rPr lang="ru-RU" sz="2800" b="1" u="sng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ослабели</a:t>
            </a:r>
            <a:r>
              <a:rPr lang="ru-RU" sz="28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 Подберите синоним к слову</a:t>
            </a: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-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084168" y="4509120"/>
          <a:ext cx="208823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</a:tblGrid>
              <a:tr h="1390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Обессилил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940152" y="5517232"/>
            <a:ext cx="20162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7848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6" t="1666" r="1135" b="1691"/>
          <a:stretch>
            <a:fillRect/>
          </a:stretch>
        </p:blipFill>
        <p:spPr bwMode="auto">
          <a:xfrm>
            <a:off x="-11112" y="0"/>
            <a:ext cx="91662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201265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Bookman Old Style" pitchFamily="18" charset="0"/>
              </a:rPr>
              <a:t>Словарная  работа</a:t>
            </a:r>
            <a:endParaRPr lang="ru-RU" sz="5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1340768"/>
            <a:ext cx="8640960" cy="5517232"/>
          </a:xfrm>
        </p:spPr>
        <p:txBody>
          <a:bodyPr>
            <a:noAutofit/>
          </a:bodyPr>
          <a:lstStyle/>
          <a:p>
            <a:endParaRPr lang="ru-RU" sz="48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6" name="Picture 3" descr="D:\Козлова СА\2-3 классы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6632"/>
            <a:ext cx="9036496" cy="527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6652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928926" y="1071546"/>
            <a:ext cx="285752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Сходство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7488" y="2285992"/>
            <a:ext cx="285752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Различия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071563" y="1714500"/>
            <a:ext cx="7215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Изображение летящих лебедей над морем.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85813" y="3000375"/>
          <a:ext cx="7572428" cy="3630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6214"/>
                <a:gridCol w="3786214"/>
              </a:tblGrid>
              <a:tr h="40671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Рассказ Л.Н. Толстого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Картина А.Рылова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1999">
                <a:tc>
                  <a:txBody>
                    <a:bodyPr/>
                    <a:lstStyle/>
                    <a:p>
                      <a:r>
                        <a:rPr lang="ru-RU" dirty="0" smtClean="0"/>
                        <a:t>Действие разворачивается </a:t>
                      </a:r>
                    </a:p>
                    <a:p>
                      <a:r>
                        <a:rPr lang="ru-RU" dirty="0" smtClean="0"/>
                        <a:t>                    ночью и ранним утром.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Действие разворачивается днём.</a:t>
                      </a:r>
                      <a:endParaRPr lang="ru-RU" dirty="0"/>
                    </a:p>
                  </a:txBody>
                  <a:tcPr/>
                </a:tc>
              </a:tr>
              <a:tr h="701999">
                <a:tc>
                  <a:txBody>
                    <a:bodyPr/>
                    <a:lstStyle/>
                    <a:p>
                      <a:r>
                        <a:rPr lang="ru-RU" dirty="0" smtClean="0"/>
                        <a:t>Посвящён в основном 1 лебедю.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Стая лебедей.</a:t>
                      </a:r>
                      <a:endParaRPr lang="ru-RU" dirty="0"/>
                    </a:p>
                  </a:txBody>
                  <a:tcPr/>
                </a:tc>
              </a:tr>
              <a:tr h="701999">
                <a:tc>
                  <a:txBody>
                    <a:bodyPr/>
                    <a:lstStyle/>
                    <a:p>
                      <a:r>
                        <a:rPr lang="ru-RU" dirty="0" smtClean="0"/>
                        <a:t>Лебеди усталые.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Лебеди</a:t>
                      </a:r>
                      <a:r>
                        <a:rPr lang="ru-RU" baseline="0" dirty="0" smtClean="0"/>
                        <a:t> радостно летят над морем.</a:t>
                      </a:r>
                      <a:endParaRPr lang="ru-RU" dirty="0"/>
                    </a:p>
                  </a:txBody>
                  <a:tcPr/>
                </a:tc>
              </a:tr>
              <a:tr h="7019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42910" y="285728"/>
            <a:ext cx="778674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Сравнение рассказа Л.Н.Толстого «Лебеди» и картины Рылова «В </a:t>
            </a:r>
            <a:r>
              <a:rPr lang="ru-RU" sz="2400" b="1" dirty="0" err="1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голубом</a:t>
            </a:r>
            <a:r>
              <a:rPr lang="ru-RU" sz="2400" b="1" dirty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просторе».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99592" y="4581128"/>
            <a:ext cx="3571875" cy="644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835696" y="3933056"/>
            <a:ext cx="2736304" cy="500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308304" y="3933056"/>
            <a:ext cx="1008112" cy="500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5301208"/>
            <a:ext cx="3571875" cy="500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12" grpId="0" animBg="1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6" t="1666" r="1135" b="1691"/>
          <a:stretch>
            <a:fillRect/>
          </a:stretch>
        </p:blipFill>
        <p:spPr bwMode="auto">
          <a:xfrm>
            <a:off x="-11112" y="0"/>
            <a:ext cx="91662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https://cdn.pixabay.com/photo/2013/07/12/13/45/heart-147246_128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4" descr="https://cdn.pixabay.com/photo/2017/02/09/08/28/love-2051373_1280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s://cdn.pixabay.com/photo/2017/02/09/08/28/love-2051373_1280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 descr="https://cdn.pixabay.com/photo/2017/02/09/08/28/love-2051373_1280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2" descr="C:\Users\Катерина\Desktop\мама\завтра\0_b869_a4346218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95536" y="188640"/>
            <a:ext cx="8568952" cy="648072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95829" y="4869160"/>
            <a:ext cx="787587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Благодарю за урок! </a:t>
            </a:r>
          </a:p>
        </p:txBody>
      </p:sp>
    </p:spTree>
    <p:extLst>
      <p:ext uri="{BB962C8B-B14F-4D97-AF65-F5344CB8AC3E}">
        <p14:creationId xmlns="" xmlns:p14="http://schemas.microsoft.com/office/powerpoint/2010/main" val="226784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6" t="1666" r="1135" b="1691"/>
          <a:stretch>
            <a:fillRect/>
          </a:stretch>
        </p:blipFill>
        <p:spPr bwMode="auto">
          <a:xfrm>
            <a:off x="0" y="0"/>
            <a:ext cx="91662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dirty="0" smtClean="0"/>
              <a:t>1. Читать стр.54-55.Составить план рассказа</a:t>
            </a:r>
            <a:br>
              <a:rPr lang="ru-RU" sz="2800" b="1" dirty="0" smtClean="0"/>
            </a:br>
            <a:r>
              <a:rPr lang="ru-RU" sz="2800" b="1" dirty="0" smtClean="0"/>
              <a:t> 2.Подготовить пересказ по плану </a:t>
            </a:r>
            <a:br>
              <a:rPr lang="ru-RU" sz="2800" b="1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>3*</a:t>
            </a:r>
            <a:r>
              <a:rPr lang="ru-RU" sz="2800" b="1" dirty="0" smtClean="0"/>
              <a:t>.Придумать</a:t>
            </a:r>
            <a:r>
              <a:rPr lang="ru-RU" sz="2800" b="1" dirty="0" smtClean="0">
                <a:latin typeface="Times New Roman" pitchFamily="18" charset="0"/>
              </a:rPr>
              <a:t> </a:t>
            </a:r>
            <a:r>
              <a:rPr lang="ru-RU" sz="2800" b="1" dirty="0" smtClean="0">
                <a:latin typeface="+mn-lt"/>
              </a:rPr>
              <a:t>продолжение рассказа «Лебеди»</a:t>
            </a:r>
            <a:endParaRPr lang="ru-RU" sz="2800" b="1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548680"/>
            <a:ext cx="74168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0070C0"/>
                </a:solidFill>
              </a:rPr>
              <a:t>Домашнее задание</a:t>
            </a:r>
          </a:p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0070C0"/>
                </a:solidFill>
              </a:rPr>
              <a:t>по выбору: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186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6" t="1666" r="1135" b="1691"/>
          <a:stretch>
            <a:fillRect/>
          </a:stretch>
        </p:blipFill>
        <p:spPr bwMode="auto">
          <a:xfrm>
            <a:off x="-22225" y="0"/>
            <a:ext cx="91662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https://cdn.pixabay.com/photo/2013/07/12/13/45/heart-147246_128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https://cdn.pixabay.com/photo/2017/02/09/08/28/love-2051373_1280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1340768"/>
            <a:ext cx="727280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002060"/>
                </a:solidFill>
              </a:rPr>
              <a:t>Начинается урок,</a:t>
            </a:r>
            <a:br>
              <a:rPr lang="ru-RU" sz="4800" b="1" dirty="0" smtClean="0">
                <a:solidFill>
                  <a:srgbClr val="00206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Он пойдёт ребятам впрок.</a:t>
            </a:r>
            <a:br>
              <a:rPr lang="ru-RU" sz="4800" b="1" dirty="0" smtClean="0">
                <a:solidFill>
                  <a:srgbClr val="00206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Постарайтесь всё понять -</a:t>
            </a:r>
            <a:br>
              <a:rPr lang="ru-RU" sz="4800" b="1" dirty="0" smtClean="0">
                <a:solidFill>
                  <a:srgbClr val="00206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И внимательно читать.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324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 descr="http://img2.labirint.ru/books/44562/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20309">
            <a:off x="6416069" y="216134"/>
            <a:ext cx="219710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http://img.labirint.ru/images/books5/243332/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23042">
            <a:off x="331788" y="442913"/>
            <a:ext cx="209550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8" descr="http://www.libex.ru/dimg/3eca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3429000"/>
            <a:ext cx="21431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buklit.ru/covers/7240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924" r="3670" b="3757"/>
          <a:stretch/>
        </p:blipFill>
        <p:spPr bwMode="auto">
          <a:xfrm>
            <a:off x="6156176" y="3501008"/>
            <a:ext cx="2366724" cy="317929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9" name="Picture 2" descr="https://im0-tub-ru.yandex.net/i?id=704d75a875d8d807332bfeb4cd71b350-l&amp;n=1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725" t="2914" r="4207" b="3273"/>
          <a:stretch/>
        </p:blipFill>
        <p:spPr bwMode="auto">
          <a:xfrm>
            <a:off x="3059832" y="188640"/>
            <a:ext cx="2484153" cy="31645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4" descr="https://im0-tub-ru.yandex.net/i?id=cc2e3185108e96dbac894cb9ad647b7e-l&amp;n=13"/>
          <p:cNvPicPr>
            <a:picLocks noGrp="1" noChangeAspect="1" noChangeArrowheads="1"/>
          </p:cNvPicPr>
          <p:nvPr>
            <p:ph idx="1"/>
          </p:nvPr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56992"/>
            <a:ext cx="2493578" cy="331645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6" t="1666" r="1135" b="1691"/>
          <a:stretch>
            <a:fillRect/>
          </a:stretch>
        </p:blipFill>
        <p:spPr bwMode="auto">
          <a:xfrm>
            <a:off x="0" y="0"/>
            <a:ext cx="91662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https://cdn.pixabay.com/photo/2013/07/12/13/45/heart-147246_128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4" descr="https://cdn.pixabay.com/photo/2017/02/09/08/28/love-2051373_1280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s://cdn.pixabay.com/photo/2017/02/09/08/28/love-2051373_1280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 descr="https://cdn.pixabay.com/photo/2017/02/09/08/28/love-2051373_1280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2" descr="http://www.libex.ru/dimg/1a5b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60648"/>
            <a:ext cx="4714875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www.artclon.com/OtherFile/Lev-Tolstoy-xx-Ilya-Efimovich-Rep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0648"/>
            <a:ext cx="4227993" cy="5879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267848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6" t="1666" r="1135" b="1691"/>
          <a:stretch>
            <a:fillRect/>
          </a:stretch>
        </p:blipFill>
        <p:spPr bwMode="auto">
          <a:xfrm>
            <a:off x="-11112" y="0"/>
            <a:ext cx="91662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201265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Bookman Old Style" pitchFamily="18" charset="0"/>
              </a:rPr>
              <a:t>Словарная  работа</a:t>
            </a:r>
            <a:endParaRPr lang="ru-RU" sz="5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1340768"/>
            <a:ext cx="8640960" cy="5517232"/>
          </a:xfrm>
        </p:spPr>
        <p:txBody>
          <a:bodyPr>
            <a:noAutofit/>
          </a:bodyPr>
          <a:lstStyle/>
          <a:p>
            <a:endParaRPr lang="ru-RU" sz="48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6" name="Picture 3" descr="D:\Козлова СА\2-3 классы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6632"/>
            <a:ext cx="9036496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6652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6" t="1666" r="1135" b="1691"/>
          <a:stretch>
            <a:fillRect/>
          </a:stretch>
        </p:blipFill>
        <p:spPr bwMode="auto">
          <a:xfrm>
            <a:off x="0" y="0"/>
            <a:ext cx="91662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1480" y="2967087"/>
            <a:ext cx="3670176" cy="1470025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толстые</a:t>
            </a:r>
            <a:endParaRPr lang="ru-RU" sz="6000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83112" y="3238128"/>
            <a:ext cx="4237360" cy="910952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тонкие</a:t>
            </a:r>
            <a:endParaRPr lang="ru-RU" sz="4800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3951" y="860519"/>
            <a:ext cx="490871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B0F0"/>
                </a:solidFill>
                <a:latin typeface="Bookman Old Style" pitchFamily="18" charset="0"/>
              </a:rPr>
              <a:t>ВОПРОСЫ</a:t>
            </a:r>
            <a:endParaRPr lang="ru-RU" sz="6600" b="1" dirty="0">
              <a:solidFill>
                <a:srgbClr val="00B0F0"/>
              </a:solidFill>
              <a:latin typeface="Bookman Old Style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860032" y="2126240"/>
            <a:ext cx="2088232" cy="115874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411760" y="2126240"/>
            <a:ext cx="1714152" cy="115874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500166" y="4221088"/>
            <a:ext cx="68580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Какие чувства вы испытывали к молодому лебедю о время чтения рассказа? Поясните ответ.</a:t>
            </a:r>
          </a:p>
        </p:txBody>
      </p:sp>
    </p:spTree>
    <p:extLst>
      <p:ext uri="{BB962C8B-B14F-4D97-AF65-F5344CB8AC3E}">
        <p14:creationId xmlns="" xmlns:p14="http://schemas.microsoft.com/office/powerpoint/2010/main" val="8267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6" t="1666" r="1135" b="1691"/>
          <a:stretch>
            <a:fillRect/>
          </a:stretch>
        </p:blipFill>
        <p:spPr bwMode="auto">
          <a:xfrm>
            <a:off x="0" y="-171400"/>
            <a:ext cx="91662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https://cdn.pixabay.com/photo/2013/07/12/13/45/heart-147246_128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4" descr="https://cdn.pixabay.com/photo/2017/02/09/08/28/love-2051373_1280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s://cdn.pixabay.com/photo/2017/02/09/08/28/love-2051373_1280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 descr="https://cdn.pixabay.com/photo/2017/02/09/08/28/love-2051373_1280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619672" y="388703"/>
            <a:ext cx="655272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Физминутка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Лебеди   летят, крыльями машут,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Прогнулись над водой, качают головой.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Прямо и гордо умеют держаться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Очень бесшумно на в</a:t>
            </a:r>
            <a:r>
              <a:rPr kumimoji="0" lang="ru-RU" sz="36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 садятся.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784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6" t="1666" r="1135" b="1691"/>
          <a:stretch>
            <a:fillRect/>
          </a:stretch>
        </p:blipFill>
        <p:spPr bwMode="auto">
          <a:xfrm>
            <a:off x="0" y="0"/>
            <a:ext cx="91662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https://cdn.pixabay.com/photo/2013/07/12/13/45/heart-147246_128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4" descr="https://cdn.pixabay.com/photo/2017/02/09/08/28/love-2051373_1280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s://cdn.pixabay.com/photo/2017/02/09/08/28/love-2051373_1280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 descr="https://cdn.pixabay.com/photo/2017/02/09/08/28/love-2051373_1280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971600" y="1340768"/>
          <a:ext cx="7560840" cy="4184553"/>
        </p:xfrm>
        <a:graphic>
          <a:graphicData uri="http://schemas.openxmlformats.org/drawingml/2006/table">
            <a:tbl>
              <a:tblPr/>
              <a:tblGrid>
                <a:gridCol w="7560840"/>
              </a:tblGrid>
              <a:tr h="11521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Лебедь вздохнул, вытянул шею и взмахнул крыльями, приподнялся и полетел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Лебедь спустился на воду и сложил </a:t>
                      </a: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крылья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Перед зарёй лёгкий ветерок стал колыхать море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95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Лебеди питаются водными растениями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33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Они летели через море 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467544" y="476672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</a:rPr>
              <a:t> Выберите события, </a:t>
            </a:r>
            <a:r>
              <a:rPr lang="ru-RU" sz="2800" b="1" u="sng" dirty="0" smtClean="0">
                <a:solidFill>
                  <a:srgbClr val="00B0F0"/>
                </a:solidFill>
              </a:rPr>
              <a:t>действительно п</a:t>
            </a:r>
            <a:r>
              <a:rPr lang="ru-RU" sz="2800" b="1" dirty="0" smtClean="0">
                <a:solidFill>
                  <a:srgbClr val="00B0F0"/>
                </a:solidFill>
              </a:rPr>
              <a:t>роисходящие в    рассказе. Расположи их в правильном порядке</a:t>
            </a:r>
            <a:endParaRPr lang="ru-RU" sz="2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784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6" t="1666" r="1135" b="1691"/>
          <a:stretch>
            <a:fillRect/>
          </a:stretch>
        </p:blipFill>
        <p:spPr bwMode="auto">
          <a:xfrm>
            <a:off x="-11112" y="0"/>
            <a:ext cx="91662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https://cdn.pixabay.com/photo/2013/07/12/13/45/heart-147246_128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4" descr="https://cdn.pixabay.com/photo/2017/02/09/08/28/love-2051373_1280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s://cdn.pixabay.com/photo/2017/02/09/08/28/love-2051373_1280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 descr="https://cdn.pixabay.com/photo/2017/02/09/08/28/love-2051373_1280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827584" y="980728"/>
          <a:ext cx="7848872" cy="4661148"/>
        </p:xfrm>
        <a:graphic>
          <a:graphicData uri="http://schemas.openxmlformats.org/drawingml/2006/table">
            <a:tbl>
              <a:tblPr/>
              <a:tblGrid>
                <a:gridCol w="6929635"/>
                <a:gridCol w="919237"/>
              </a:tblGrid>
              <a:tr h="45593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Проверим!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1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latin typeface="+mn-lt"/>
                          <a:ea typeface="Calibri"/>
                          <a:cs typeface="Times New Roman"/>
                        </a:rPr>
                        <a:t> Они летели через море 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0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Лебедь спустился на воду и сложил </a:t>
                      </a: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крылья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9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Перед зарёй лёгкий ветерок стал колыхать море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90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latin typeface="+mn-lt"/>
                          <a:ea typeface="Calibri"/>
                          <a:cs typeface="Times New Roman"/>
                        </a:rPr>
                        <a:t>Лебедь вздохнул, вытянул шею и взмахнул крыльями, приподнялся и полетел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90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Лебеди питаются водными растениями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!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467544" y="476672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               </a:t>
            </a:r>
          </a:p>
        </p:txBody>
      </p:sp>
    </p:spTree>
    <p:extLst>
      <p:ext uri="{BB962C8B-B14F-4D97-AF65-F5344CB8AC3E}">
        <p14:creationId xmlns="" xmlns:p14="http://schemas.microsoft.com/office/powerpoint/2010/main" val="226784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2273</TotalTime>
  <Words>317</Words>
  <Application>Microsoft Office PowerPoint</Application>
  <PresentationFormat>Экран (4:3)</PresentationFormat>
  <Paragraphs>67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Словарная  работа</vt:lpstr>
      <vt:lpstr>толстые</vt:lpstr>
      <vt:lpstr>Слайд 7</vt:lpstr>
      <vt:lpstr>Слайд 8</vt:lpstr>
      <vt:lpstr>Слайд 9</vt:lpstr>
      <vt:lpstr>    1. Трудный перелёт 2.Одинокий  лебедь 3. Снова в путь</vt:lpstr>
      <vt:lpstr>Слайд 11</vt:lpstr>
      <vt:lpstr>Слайд 12</vt:lpstr>
      <vt:lpstr>Словарная  работа</vt:lpstr>
      <vt:lpstr>Слайд 14</vt:lpstr>
      <vt:lpstr>Слайд 15</vt:lpstr>
      <vt:lpstr>1. Читать стр.54-55.Составить план рассказа  2.Подготовить пересказ по плану  3*.Придумать продолжение рассказа «Лебеди»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Когда  я  слышу – я  забываю. Когда  я  вижу – я  запоминаю. Когда  я  делаю – я  понимаю.</dc:title>
  <dc:creator>Дима и Аня</dc:creator>
  <cp:lastModifiedBy>XCH-zavuch</cp:lastModifiedBy>
  <cp:revision>211</cp:revision>
  <dcterms:created xsi:type="dcterms:W3CDTF">2017-11-19T10:34:52Z</dcterms:created>
  <dcterms:modified xsi:type="dcterms:W3CDTF">2022-06-09T07:46:12Z</dcterms:modified>
</cp:coreProperties>
</file>